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4"/>
  </p:sldMasterIdLst>
  <p:sldIdLst>
    <p:sldId id="256" r:id="rId5"/>
    <p:sldId id="257" r:id="rId6"/>
    <p:sldId id="259" r:id="rId7"/>
    <p:sldId id="265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0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1844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7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2498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77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610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31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69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6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21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9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95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67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09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40FEA-C5F0-404C-B231-2121D7FF4CF9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F00A5E-9F87-4348-AA1D-96AFA59C6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026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giarism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lagiarism.org/article/what-is-plagiaris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176" y="1580751"/>
            <a:ext cx="7766936" cy="1646302"/>
          </a:xfrm>
        </p:spPr>
        <p:txBody>
          <a:bodyPr/>
          <a:lstStyle/>
          <a:p>
            <a:pPr algn="ctr"/>
            <a:r>
              <a:rPr lang="tr-TR" dirty="0" err="1" smtClean="0"/>
              <a:t>Plagiarism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5304" y="3490660"/>
            <a:ext cx="7766936" cy="2144021"/>
          </a:xfrm>
        </p:spPr>
        <p:txBody>
          <a:bodyPr/>
          <a:lstStyle/>
          <a:p>
            <a:pPr algn="ctr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://www.plagiarism.org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algn="ctr"/>
            <a:r>
              <a:rPr lang="en-GB" dirty="0"/>
              <a:t>i</a:t>
            </a:r>
            <a:r>
              <a:rPr lang="en-GB" dirty="0" smtClean="0"/>
              <a:t>s used to prepare this short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</a:t>
            </a:r>
            <a:r>
              <a:rPr lang="en-US" b="1" dirty="0"/>
              <a:t>is Plagiarism?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475" y="1616891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r>
              <a:rPr lang="en-US" b="1" dirty="0"/>
              <a:t>According to the Merriam-Webster online dictionary, to "plagiarize" means:</a:t>
            </a:r>
          </a:p>
          <a:p>
            <a:pPr lvl="1"/>
            <a:r>
              <a:rPr lang="en-US" dirty="0"/>
              <a:t>to steal and pass off (the ideas or words of another) as one's own</a:t>
            </a:r>
          </a:p>
          <a:p>
            <a:pPr lvl="1"/>
            <a:r>
              <a:rPr lang="en-US" dirty="0"/>
              <a:t>to use (another's production) without crediting the source</a:t>
            </a:r>
          </a:p>
          <a:p>
            <a:pPr lvl="1"/>
            <a:r>
              <a:rPr lang="en-US" dirty="0"/>
              <a:t>to commit literary theft</a:t>
            </a:r>
          </a:p>
          <a:p>
            <a:pPr lvl="1"/>
            <a:r>
              <a:rPr lang="en-US" dirty="0"/>
              <a:t>to present as new and original an idea or product derived from an existing source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768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All of the following are considered plagiarism: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turning </a:t>
            </a:r>
            <a:r>
              <a:rPr lang="en-US" dirty="0"/>
              <a:t>in someone else's work as your own</a:t>
            </a:r>
          </a:p>
          <a:p>
            <a:r>
              <a:rPr lang="en-US" dirty="0"/>
              <a:t>copying words or ideas from someone else without giving credit</a:t>
            </a:r>
          </a:p>
          <a:p>
            <a:r>
              <a:rPr lang="en-US" dirty="0"/>
              <a:t>failing to put a quotation in quotation marks</a:t>
            </a:r>
          </a:p>
          <a:p>
            <a:r>
              <a:rPr lang="en-US" dirty="0"/>
              <a:t>giving incorrect information about the source of a quotation</a:t>
            </a:r>
          </a:p>
          <a:p>
            <a:r>
              <a:rPr lang="en-US" dirty="0"/>
              <a:t>changing words but copying the sentence structure of a source without giving </a:t>
            </a:r>
            <a:r>
              <a:rPr lang="en-US" dirty="0" smtClean="0"/>
              <a:t>credit</a:t>
            </a:r>
            <a:endParaRPr lang="tr-TR" dirty="0" smtClean="0"/>
          </a:p>
          <a:p>
            <a:r>
              <a:rPr lang="en-US" dirty="0" smtClean="0"/>
              <a:t>copying so many words or ideas from a source that it makes up the majority of your work, whether you give credit or not (see our section on "fair use" rules)</a:t>
            </a:r>
            <a:endParaRPr lang="tr-TR" dirty="0" smtClean="0"/>
          </a:p>
          <a:p>
            <a:endParaRPr lang="tr-TR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3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Plagiarism at FBE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Plagiarism, cheating and other misconduct are not </a:t>
            </a:r>
            <a:r>
              <a:rPr lang="en-US" b="1" i="1" dirty="0" smtClean="0"/>
              <a:t>acceptable at EMU. </a:t>
            </a:r>
            <a:r>
              <a:rPr lang="en-US" b="1" i="1" dirty="0"/>
              <a:t>Individual work must reflect an individual’s own effort. </a:t>
            </a:r>
            <a:endParaRPr lang="en-US" b="1" i="1" dirty="0" smtClean="0"/>
          </a:p>
          <a:p>
            <a:r>
              <a:rPr lang="en-US" b="1" i="1" dirty="0" smtClean="0"/>
              <a:t>Plagiarism </a:t>
            </a:r>
            <a:r>
              <a:rPr lang="en-US" b="1" i="1" dirty="0"/>
              <a:t>is an </a:t>
            </a:r>
            <a:r>
              <a:rPr lang="en-US" b="1" i="1" u="sng" dirty="0"/>
              <a:t>offense</a:t>
            </a:r>
            <a:r>
              <a:rPr lang="en-US" b="1" i="1" dirty="0"/>
              <a:t> and will be dealt with according to University regulations. </a:t>
            </a:r>
            <a:endParaRPr lang="en-US" b="1" i="1" dirty="0" smtClean="0"/>
          </a:p>
          <a:p>
            <a:r>
              <a:rPr lang="en-US" b="1" i="1" dirty="0" smtClean="0"/>
              <a:t>A</a:t>
            </a:r>
            <a:r>
              <a:rPr lang="en-US" b="1" i="1" dirty="0"/>
              <a:t> </a:t>
            </a:r>
            <a:r>
              <a:rPr lang="en-US" b="1" i="1" u="sng" dirty="0"/>
              <a:t>single </a:t>
            </a:r>
            <a:r>
              <a:rPr lang="en-US" b="1" i="1" dirty="0"/>
              <a:t>offence of cheating, plagiarism or other academic misconduct on </a:t>
            </a:r>
            <a:r>
              <a:rPr lang="en-US" b="1" i="1" dirty="0" smtClean="0"/>
              <a:t>assessment methods may </a:t>
            </a:r>
            <a:r>
              <a:rPr lang="en-US" b="1" i="1" dirty="0"/>
              <a:t>lead to disciplinary probation or a student’s suspension or expulsion from the University.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How can it affect me as a </a:t>
            </a:r>
            <a:r>
              <a:rPr lang="en-GB" dirty="0" smtClean="0"/>
              <a:t>S</a:t>
            </a:r>
            <a:r>
              <a:rPr lang="tr-TR" dirty="0" err="1" smtClean="0"/>
              <a:t>tudent</a:t>
            </a:r>
            <a:r>
              <a:rPr lang="tr-TR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err="1" smtClean="0"/>
              <a:t>Plagiarism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affect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grades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plagiarism</a:t>
            </a:r>
            <a:r>
              <a:rPr lang="tr-TR" dirty="0" smtClean="0"/>
              <a:t> is </a:t>
            </a:r>
            <a:r>
              <a:rPr lang="tr-TR" dirty="0" err="1" smtClean="0"/>
              <a:t>detected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exam</a:t>
            </a:r>
            <a:r>
              <a:rPr lang="tr-TR" dirty="0" smtClean="0"/>
              <a:t> </a:t>
            </a:r>
            <a:r>
              <a:rPr lang="tr-TR" dirty="0" err="1" smtClean="0"/>
              <a:t>scripts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r>
              <a:rPr lang="tr-TR" dirty="0" smtClean="0"/>
              <a:t> </a:t>
            </a:r>
            <a:r>
              <a:rPr lang="tr-TR" dirty="0" err="1" smtClean="0"/>
              <a:t>papers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/>
              <a:t> </a:t>
            </a:r>
            <a:r>
              <a:rPr lang="tr-TR" dirty="0" smtClean="0"/>
              <a:t>an F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course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be </a:t>
            </a:r>
            <a:r>
              <a:rPr lang="tr-TR" dirty="0" err="1" smtClean="0"/>
              <a:t>referred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disciplinary</a:t>
            </a:r>
            <a:r>
              <a:rPr lang="tr-TR" dirty="0" smtClean="0"/>
              <a:t> </a:t>
            </a:r>
            <a:r>
              <a:rPr lang="tr-TR" dirty="0" err="1" smtClean="0"/>
              <a:t>committee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plagiarise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MA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PhD</a:t>
            </a:r>
            <a:r>
              <a:rPr lang="tr-TR" dirty="0" smtClean="0"/>
              <a:t> </a:t>
            </a:r>
            <a:r>
              <a:rPr lang="tr-TR" dirty="0" err="1" smtClean="0"/>
              <a:t>thesis</a:t>
            </a:r>
            <a:r>
              <a:rPr lang="tr-TR" dirty="0" smtClean="0"/>
              <a:t>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referred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disciplinary</a:t>
            </a:r>
            <a:r>
              <a:rPr lang="tr-TR" dirty="0" smtClean="0"/>
              <a:t> </a:t>
            </a:r>
            <a:r>
              <a:rPr lang="tr-TR" dirty="0" err="1" smtClean="0"/>
              <a:t>committee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/>
              <a:t> </a:t>
            </a:r>
            <a:r>
              <a:rPr lang="tr-TR" dirty="0" smtClean="0"/>
              <a:t>put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graduation</a:t>
            </a:r>
            <a:r>
              <a:rPr lang="tr-TR" dirty="0" smtClean="0"/>
              <a:t> at risk.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9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Plagiarism</a:t>
            </a:r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Source: </a:t>
            </a:r>
            <a:r>
              <a:rPr lang="tr-TR" dirty="0" smtClean="0">
                <a:hlinkClick r:id="rId2"/>
              </a:rPr>
              <a:t>https://www.plagiarism.org/article/what-is-plagiarism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on </a:t>
            </a:r>
            <a:r>
              <a:rPr lang="tr-TR" dirty="0" err="1" smtClean="0"/>
              <a:t>plagiarism</a:t>
            </a:r>
            <a:r>
              <a:rPr lang="tr-TR" dirty="0" smtClean="0"/>
              <a:t>,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visit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endParaRPr lang="tr-TR" dirty="0" smtClean="0"/>
          </a:p>
          <a:p>
            <a:pPr lvl="1"/>
            <a:r>
              <a:rPr lang="en-US" dirty="0" smtClean="0"/>
              <a:t>https://www.plagiarism.org/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1872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08E8D5A9B4CB4EBB6A6F99BA25BEBF" ma:contentTypeVersion="1" ma:contentTypeDescription="Create a new document." ma:contentTypeScope="" ma:versionID="ed875a5721f4dae218768c1af0a4dd7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287322-ABB6-44E9-B91D-A40C7C7F7871}">
  <ds:schemaRefs>
    <ds:schemaRef ds:uri="http://purl.org/dc/terms/"/>
    <ds:schemaRef ds:uri="http://schemas.microsoft.com/sharepoint/v3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5619E08-3FA2-4041-82AB-558E5A3087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AAC5B4-57E3-4D00-922F-5E9EE30608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</TotalTime>
  <Words>279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Plagiarism</vt:lpstr>
      <vt:lpstr>What is Plagiarism?</vt:lpstr>
      <vt:lpstr>All of the following are considered plagiarism:</vt:lpstr>
      <vt:lpstr>Plagiarism at FBE</vt:lpstr>
      <vt:lpstr>How can it affect me as a Student? </vt:lpstr>
      <vt:lpstr>Plagiarism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FBE_2020</dc:creator>
  <cp:lastModifiedBy>Selcan Timur</cp:lastModifiedBy>
  <cp:revision>10</cp:revision>
  <dcterms:created xsi:type="dcterms:W3CDTF">2021-03-01T09:18:42Z</dcterms:created>
  <dcterms:modified xsi:type="dcterms:W3CDTF">2021-03-06T14:23:44Z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0x0101002D08E8D5A9B4CB4EBB6A6F99BA25BEBF</vt:lpwstr>
  </property>
</Properties>
</file>